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2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4EFF30-8F21-4DA5-BEB8-B80AF6419A41}" type="doc">
      <dgm:prSet loTypeId="urn:microsoft.com/office/officeart/2005/8/layout/cycle3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46643921-55BD-4182-999E-1CF530D62AF9}">
      <dgm:prSet phldrT="[Text]"/>
      <dgm:spPr/>
      <dgm:t>
        <a:bodyPr/>
        <a:lstStyle/>
        <a:p>
          <a:pPr rtl="1"/>
          <a:r>
            <a:rPr lang="ar-EG" dirty="0" smtClean="0"/>
            <a:t>النص المكتوب</a:t>
          </a:r>
          <a:endParaRPr lang="ar-EG" dirty="0"/>
        </a:p>
      </dgm:t>
    </dgm:pt>
    <dgm:pt modelId="{081D35AD-CFEE-4EB9-9F99-665B8AA26DE7}" type="parTrans" cxnId="{CE79725E-ECF6-44E0-B900-9A94501D4840}">
      <dgm:prSet/>
      <dgm:spPr/>
      <dgm:t>
        <a:bodyPr/>
        <a:lstStyle/>
        <a:p>
          <a:pPr rtl="1"/>
          <a:endParaRPr lang="ar-EG"/>
        </a:p>
      </dgm:t>
    </dgm:pt>
    <dgm:pt modelId="{81F228B4-6732-4AC0-BA4F-01EEC35231FF}" type="sibTrans" cxnId="{CE79725E-ECF6-44E0-B900-9A94501D4840}">
      <dgm:prSet/>
      <dgm:spPr/>
      <dgm:t>
        <a:bodyPr/>
        <a:lstStyle/>
        <a:p>
          <a:pPr rtl="1"/>
          <a:endParaRPr lang="ar-EG"/>
        </a:p>
      </dgm:t>
    </dgm:pt>
    <dgm:pt modelId="{BB146750-5FF5-40BF-AC87-07FF979BBBE7}">
      <dgm:prSet phldrT="[Text]"/>
      <dgm:spPr/>
      <dgm:t>
        <a:bodyPr/>
        <a:lstStyle/>
        <a:p>
          <a:pPr rtl="1"/>
          <a:r>
            <a:rPr lang="ar-EG" dirty="0" smtClean="0"/>
            <a:t>الصور</a:t>
          </a:r>
          <a:endParaRPr lang="ar-EG" dirty="0"/>
        </a:p>
      </dgm:t>
    </dgm:pt>
    <dgm:pt modelId="{5D319C68-4FE2-4CED-B2FE-0D241D983C4D}" type="parTrans" cxnId="{598EC782-4C2B-4827-B554-B16489B6D238}">
      <dgm:prSet/>
      <dgm:spPr/>
      <dgm:t>
        <a:bodyPr/>
        <a:lstStyle/>
        <a:p>
          <a:pPr rtl="1"/>
          <a:endParaRPr lang="ar-EG"/>
        </a:p>
      </dgm:t>
    </dgm:pt>
    <dgm:pt modelId="{4D1EF8A0-0A3F-4C13-8395-781FBCBB7BCB}" type="sibTrans" cxnId="{598EC782-4C2B-4827-B554-B16489B6D238}">
      <dgm:prSet/>
      <dgm:spPr/>
      <dgm:t>
        <a:bodyPr/>
        <a:lstStyle/>
        <a:p>
          <a:pPr rtl="1"/>
          <a:endParaRPr lang="ar-EG"/>
        </a:p>
      </dgm:t>
    </dgm:pt>
    <dgm:pt modelId="{48307790-8554-4735-B8E9-8C4B01861EA7}">
      <dgm:prSet phldrT="[Text]"/>
      <dgm:spPr/>
      <dgm:t>
        <a:bodyPr/>
        <a:lstStyle/>
        <a:p>
          <a:pPr rtl="1"/>
          <a:r>
            <a:rPr lang="ar-EG" dirty="0" smtClean="0"/>
            <a:t>الصوت</a:t>
          </a:r>
          <a:endParaRPr lang="ar-EG" dirty="0"/>
        </a:p>
      </dgm:t>
    </dgm:pt>
    <dgm:pt modelId="{AB85C3CB-E739-4171-AC4B-C53E635CB6F2}" type="parTrans" cxnId="{EF6FC904-119D-48EA-806D-9E341E67BCDB}">
      <dgm:prSet/>
      <dgm:spPr/>
      <dgm:t>
        <a:bodyPr/>
        <a:lstStyle/>
        <a:p>
          <a:pPr rtl="1"/>
          <a:endParaRPr lang="ar-EG"/>
        </a:p>
      </dgm:t>
    </dgm:pt>
    <dgm:pt modelId="{BA1765F4-2F7C-4C34-9ACF-C7797318B3CC}" type="sibTrans" cxnId="{EF6FC904-119D-48EA-806D-9E341E67BCDB}">
      <dgm:prSet/>
      <dgm:spPr/>
      <dgm:t>
        <a:bodyPr/>
        <a:lstStyle/>
        <a:p>
          <a:pPr rtl="1"/>
          <a:endParaRPr lang="ar-EG"/>
        </a:p>
      </dgm:t>
    </dgm:pt>
    <dgm:pt modelId="{B022DDCF-7A6A-43C2-BB08-D76955E9287D}">
      <dgm:prSet phldrT="[Text]"/>
      <dgm:spPr/>
      <dgm:t>
        <a:bodyPr/>
        <a:lstStyle/>
        <a:p>
          <a:pPr rtl="1"/>
          <a:r>
            <a:rPr lang="ar-EG" dirty="0" smtClean="0"/>
            <a:t>الفيديو</a:t>
          </a:r>
          <a:endParaRPr lang="ar-EG" dirty="0"/>
        </a:p>
      </dgm:t>
    </dgm:pt>
    <dgm:pt modelId="{AA78D664-6B56-482D-9A50-1A8ECD831471}" type="parTrans" cxnId="{3C26F3D5-D074-4F48-8C6A-F05C27CA7FE5}">
      <dgm:prSet/>
      <dgm:spPr/>
      <dgm:t>
        <a:bodyPr/>
        <a:lstStyle/>
        <a:p>
          <a:pPr rtl="1"/>
          <a:endParaRPr lang="ar-EG"/>
        </a:p>
      </dgm:t>
    </dgm:pt>
    <dgm:pt modelId="{DB941F71-CBF4-451C-AA4D-0F55E6E8FCEF}" type="sibTrans" cxnId="{3C26F3D5-D074-4F48-8C6A-F05C27CA7FE5}">
      <dgm:prSet/>
      <dgm:spPr/>
      <dgm:t>
        <a:bodyPr/>
        <a:lstStyle/>
        <a:p>
          <a:pPr rtl="1"/>
          <a:endParaRPr lang="ar-EG"/>
        </a:p>
      </dgm:t>
    </dgm:pt>
    <dgm:pt modelId="{CCB1639D-5D07-43E6-B620-DD52B474A298}">
      <dgm:prSet phldrT="[Text]"/>
      <dgm:spPr/>
      <dgm:t>
        <a:bodyPr/>
        <a:lstStyle/>
        <a:p>
          <a:pPr rtl="1"/>
          <a:r>
            <a:rPr lang="ar-EG" dirty="0" smtClean="0"/>
            <a:t>الالوان</a:t>
          </a:r>
          <a:endParaRPr lang="ar-EG" dirty="0"/>
        </a:p>
      </dgm:t>
    </dgm:pt>
    <dgm:pt modelId="{626443D6-6909-4D06-BC8F-02EFC0F4F57D}" type="parTrans" cxnId="{EC906029-C206-42F4-9725-E0CC8974BE6A}">
      <dgm:prSet/>
      <dgm:spPr/>
      <dgm:t>
        <a:bodyPr/>
        <a:lstStyle/>
        <a:p>
          <a:pPr rtl="1"/>
          <a:endParaRPr lang="ar-EG"/>
        </a:p>
      </dgm:t>
    </dgm:pt>
    <dgm:pt modelId="{3F34358F-4041-47A6-8F03-99C0728B9C23}" type="sibTrans" cxnId="{EC906029-C206-42F4-9725-E0CC8974BE6A}">
      <dgm:prSet/>
      <dgm:spPr/>
      <dgm:t>
        <a:bodyPr/>
        <a:lstStyle/>
        <a:p>
          <a:pPr rtl="1"/>
          <a:endParaRPr lang="ar-EG"/>
        </a:p>
      </dgm:t>
    </dgm:pt>
    <dgm:pt modelId="{4578500B-4688-4AB9-8612-2142400DAF36}" type="pres">
      <dgm:prSet presAssocID="{DF4EFF30-8F21-4DA5-BEB8-B80AF6419A41}" presName="Name0" presStyleCnt="0">
        <dgm:presLayoutVars>
          <dgm:dir/>
          <dgm:resizeHandles val="exact"/>
        </dgm:presLayoutVars>
      </dgm:prSet>
      <dgm:spPr/>
    </dgm:pt>
    <dgm:pt modelId="{0C2A8AAA-ADD3-401A-9502-827797928098}" type="pres">
      <dgm:prSet presAssocID="{DF4EFF30-8F21-4DA5-BEB8-B80AF6419A41}" presName="cycle" presStyleCnt="0"/>
      <dgm:spPr/>
    </dgm:pt>
    <dgm:pt modelId="{8E988E7B-C241-4126-807E-7B7B3C5899B4}" type="pres">
      <dgm:prSet presAssocID="{46643921-55BD-4182-999E-1CF530D62AF9}" presName="nodeFirstNode" presStyleLbl="node1" presStyleIdx="0" presStyleCnt="5">
        <dgm:presLayoutVars>
          <dgm:bulletEnabled val="1"/>
        </dgm:presLayoutVars>
      </dgm:prSet>
      <dgm:spPr/>
    </dgm:pt>
    <dgm:pt modelId="{CEC95AAE-71BF-46B8-8FF8-B9034BD24A11}" type="pres">
      <dgm:prSet presAssocID="{81F228B4-6732-4AC0-BA4F-01EEC35231FF}" presName="sibTransFirstNode" presStyleLbl="bgShp" presStyleIdx="0" presStyleCnt="1"/>
      <dgm:spPr/>
    </dgm:pt>
    <dgm:pt modelId="{2CEC62EE-29ED-4D83-91DD-48C43534D312}" type="pres">
      <dgm:prSet presAssocID="{BB146750-5FF5-40BF-AC87-07FF979BBBE7}" presName="nodeFollowingNodes" presStyleLbl="node1" presStyleIdx="1" presStyleCnt="5">
        <dgm:presLayoutVars>
          <dgm:bulletEnabled val="1"/>
        </dgm:presLayoutVars>
      </dgm:prSet>
      <dgm:spPr/>
    </dgm:pt>
    <dgm:pt modelId="{653BA873-1C7D-458E-BAD8-32C89D371A9E}" type="pres">
      <dgm:prSet presAssocID="{48307790-8554-4735-B8E9-8C4B01861EA7}" presName="nodeFollowingNodes" presStyleLbl="node1" presStyleIdx="2" presStyleCnt="5">
        <dgm:presLayoutVars>
          <dgm:bulletEnabled val="1"/>
        </dgm:presLayoutVars>
      </dgm:prSet>
      <dgm:spPr/>
    </dgm:pt>
    <dgm:pt modelId="{FE055BB1-8468-4777-81FE-D9504C37F490}" type="pres">
      <dgm:prSet presAssocID="{B022DDCF-7A6A-43C2-BB08-D76955E9287D}" presName="nodeFollowingNodes" presStyleLbl="node1" presStyleIdx="3" presStyleCnt="5">
        <dgm:presLayoutVars>
          <dgm:bulletEnabled val="1"/>
        </dgm:presLayoutVars>
      </dgm:prSet>
      <dgm:spPr/>
    </dgm:pt>
    <dgm:pt modelId="{FE22EF2C-83FD-4983-86D2-4D2AE986D854}" type="pres">
      <dgm:prSet presAssocID="{CCB1639D-5D07-43E6-B620-DD52B474A298}" presName="nodeFollowingNodes" presStyleLbl="node1" presStyleIdx="4" presStyleCnt="5" custRadScaleRad="103527" custRadScaleInc="34">
        <dgm:presLayoutVars>
          <dgm:bulletEnabled val="1"/>
        </dgm:presLayoutVars>
      </dgm:prSet>
      <dgm:spPr/>
    </dgm:pt>
  </dgm:ptLst>
  <dgm:cxnLst>
    <dgm:cxn modelId="{3C26F3D5-D074-4F48-8C6A-F05C27CA7FE5}" srcId="{DF4EFF30-8F21-4DA5-BEB8-B80AF6419A41}" destId="{B022DDCF-7A6A-43C2-BB08-D76955E9287D}" srcOrd="3" destOrd="0" parTransId="{AA78D664-6B56-482D-9A50-1A8ECD831471}" sibTransId="{DB941F71-CBF4-451C-AA4D-0F55E6E8FCEF}"/>
    <dgm:cxn modelId="{A8B8F395-607D-4833-ABD7-8427173FEE47}" type="presOf" srcId="{DF4EFF30-8F21-4DA5-BEB8-B80AF6419A41}" destId="{4578500B-4688-4AB9-8612-2142400DAF36}" srcOrd="0" destOrd="0" presId="urn:microsoft.com/office/officeart/2005/8/layout/cycle3"/>
    <dgm:cxn modelId="{584A50B9-FDBA-4BD3-9CAC-3084E4EE85AB}" type="presOf" srcId="{81F228B4-6732-4AC0-BA4F-01EEC35231FF}" destId="{CEC95AAE-71BF-46B8-8FF8-B9034BD24A11}" srcOrd="0" destOrd="0" presId="urn:microsoft.com/office/officeart/2005/8/layout/cycle3"/>
    <dgm:cxn modelId="{96D22305-F118-4415-8E9D-3E09F29D117A}" type="presOf" srcId="{CCB1639D-5D07-43E6-B620-DD52B474A298}" destId="{FE22EF2C-83FD-4983-86D2-4D2AE986D854}" srcOrd="0" destOrd="0" presId="urn:microsoft.com/office/officeart/2005/8/layout/cycle3"/>
    <dgm:cxn modelId="{693D430A-A54E-4499-9F14-8561A34960CB}" type="presOf" srcId="{48307790-8554-4735-B8E9-8C4B01861EA7}" destId="{653BA873-1C7D-458E-BAD8-32C89D371A9E}" srcOrd="0" destOrd="0" presId="urn:microsoft.com/office/officeart/2005/8/layout/cycle3"/>
    <dgm:cxn modelId="{A715E8B5-EFC6-4021-BBF5-1AF766C6C2A7}" type="presOf" srcId="{B022DDCF-7A6A-43C2-BB08-D76955E9287D}" destId="{FE055BB1-8468-4777-81FE-D9504C37F490}" srcOrd="0" destOrd="0" presId="urn:microsoft.com/office/officeart/2005/8/layout/cycle3"/>
    <dgm:cxn modelId="{4272F640-9BCF-49A6-B7F8-2C3281FBE115}" type="presOf" srcId="{46643921-55BD-4182-999E-1CF530D62AF9}" destId="{8E988E7B-C241-4126-807E-7B7B3C5899B4}" srcOrd="0" destOrd="0" presId="urn:microsoft.com/office/officeart/2005/8/layout/cycle3"/>
    <dgm:cxn modelId="{598EC782-4C2B-4827-B554-B16489B6D238}" srcId="{DF4EFF30-8F21-4DA5-BEB8-B80AF6419A41}" destId="{BB146750-5FF5-40BF-AC87-07FF979BBBE7}" srcOrd="1" destOrd="0" parTransId="{5D319C68-4FE2-4CED-B2FE-0D241D983C4D}" sibTransId="{4D1EF8A0-0A3F-4C13-8395-781FBCBB7BCB}"/>
    <dgm:cxn modelId="{EF6FC904-119D-48EA-806D-9E341E67BCDB}" srcId="{DF4EFF30-8F21-4DA5-BEB8-B80AF6419A41}" destId="{48307790-8554-4735-B8E9-8C4B01861EA7}" srcOrd="2" destOrd="0" parTransId="{AB85C3CB-E739-4171-AC4B-C53E635CB6F2}" sibTransId="{BA1765F4-2F7C-4C34-9ACF-C7797318B3CC}"/>
    <dgm:cxn modelId="{7C73B1BA-712E-46A6-B5C8-4113FE74E048}" type="presOf" srcId="{BB146750-5FF5-40BF-AC87-07FF979BBBE7}" destId="{2CEC62EE-29ED-4D83-91DD-48C43534D312}" srcOrd="0" destOrd="0" presId="urn:microsoft.com/office/officeart/2005/8/layout/cycle3"/>
    <dgm:cxn modelId="{CE79725E-ECF6-44E0-B900-9A94501D4840}" srcId="{DF4EFF30-8F21-4DA5-BEB8-B80AF6419A41}" destId="{46643921-55BD-4182-999E-1CF530D62AF9}" srcOrd="0" destOrd="0" parTransId="{081D35AD-CFEE-4EB9-9F99-665B8AA26DE7}" sibTransId="{81F228B4-6732-4AC0-BA4F-01EEC35231FF}"/>
    <dgm:cxn modelId="{EC906029-C206-42F4-9725-E0CC8974BE6A}" srcId="{DF4EFF30-8F21-4DA5-BEB8-B80AF6419A41}" destId="{CCB1639D-5D07-43E6-B620-DD52B474A298}" srcOrd="4" destOrd="0" parTransId="{626443D6-6909-4D06-BC8F-02EFC0F4F57D}" sibTransId="{3F34358F-4041-47A6-8F03-99C0728B9C23}"/>
    <dgm:cxn modelId="{236A2498-4EDA-4346-AF31-31E7A49DDD3D}" type="presParOf" srcId="{4578500B-4688-4AB9-8612-2142400DAF36}" destId="{0C2A8AAA-ADD3-401A-9502-827797928098}" srcOrd="0" destOrd="0" presId="urn:microsoft.com/office/officeart/2005/8/layout/cycle3"/>
    <dgm:cxn modelId="{33EFC3DC-066B-4126-87D9-58DC4CCC44A0}" type="presParOf" srcId="{0C2A8AAA-ADD3-401A-9502-827797928098}" destId="{8E988E7B-C241-4126-807E-7B7B3C5899B4}" srcOrd="0" destOrd="0" presId="urn:microsoft.com/office/officeart/2005/8/layout/cycle3"/>
    <dgm:cxn modelId="{1F8C4C88-2BCE-4903-BA69-9E4907FE6644}" type="presParOf" srcId="{0C2A8AAA-ADD3-401A-9502-827797928098}" destId="{CEC95AAE-71BF-46B8-8FF8-B9034BD24A11}" srcOrd="1" destOrd="0" presId="urn:microsoft.com/office/officeart/2005/8/layout/cycle3"/>
    <dgm:cxn modelId="{BCB44F66-8BD5-4118-B778-30FF6A5500C4}" type="presParOf" srcId="{0C2A8AAA-ADD3-401A-9502-827797928098}" destId="{2CEC62EE-29ED-4D83-91DD-48C43534D312}" srcOrd="2" destOrd="0" presId="urn:microsoft.com/office/officeart/2005/8/layout/cycle3"/>
    <dgm:cxn modelId="{5DCF80CB-74A0-43F1-BCDF-7E00327262A2}" type="presParOf" srcId="{0C2A8AAA-ADD3-401A-9502-827797928098}" destId="{653BA873-1C7D-458E-BAD8-32C89D371A9E}" srcOrd="3" destOrd="0" presId="urn:microsoft.com/office/officeart/2005/8/layout/cycle3"/>
    <dgm:cxn modelId="{210A6D14-0A6E-4C78-8C30-B9E83B89E487}" type="presParOf" srcId="{0C2A8AAA-ADD3-401A-9502-827797928098}" destId="{FE055BB1-8468-4777-81FE-D9504C37F490}" srcOrd="4" destOrd="0" presId="urn:microsoft.com/office/officeart/2005/8/layout/cycle3"/>
    <dgm:cxn modelId="{C21C95CB-B538-4CD7-B07C-4CB9281DFADE}" type="presParOf" srcId="{0C2A8AAA-ADD3-401A-9502-827797928098}" destId="{FE22EF2C-83FD-4983-86D2-4D2AE986D854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C95AAE-71BF-46B8-8FF8-B9034BD24A11}">
      <dsp:nvSpPr>
        <dsp:cNvPr id="0" name=""/>
        <dsp:cNvSpPr/>
      </dsp:nvSpPr>
      <dsp:spPr>
        <a:xfrm>
          <a:off x="1846077" y="-26643"/>
          <a:ext cx="4537445" cy="4537445"/>
        </a:xfrm>
        <a:prstGeom prst="circularArrow">
          <a:avLst>
            <a:gd name="adj1" fmla="val 5544"/>
            <a:gd name="adj2" fmla="val 330680"/>
            <a:gd name="adj3" fmla="val 13766065"/>
            <a:gd name="adj4" fmla="val 17391968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E988E7B-C241-4126-807E-7B7B3C5899B4}">
      <dsp:nvSpPr>
        <dsp:cNvPr id="0" name=""/>
        <dsp:cNvSpPr/>
      </dsp:nvSpPr>
      <dsp:spPr>
        <a:xfrm>
          <a:off x="3047925" y="2388"/>
          <a:ext cx="2133748" cy="106687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700" kern="1200" dirty="0" smtClean="0"/>
            <a:t>النص المكتوب</a:t>
          </a:r>
          <a:endParaRPr lang="ar-EG" sz="2700" kern="1200" dirty="0"/>
        </a:p>
      </dsp:txBody>
      <dsp:txXfrm>
        <a:off x="3100005" y="54468"/>
        <a:ext cx="2029588" cy="962714"/>
      </dsp:txXfrm>
    </dsp:sp>
    <dsp:sp modelId="{2CEC62EE-29ED-4D83-91DD-48C43534D312}">
      <dsp:nvSpPr>
        <dsp:cNvPr id="0" name=""/>
        <dsp:cNvSpPr/>
      </dsp:nvSpPr>
      <dsp:spPr>
        <a:xfrm>
          <a:off x="4888167" y="1339402"/>
          <a:ext cx="2133748" cy="106687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700" kern="1200" dirty="0" smtClean="0"/>
            <a:t>الصور</a:t>
          </a:r>
          <a:endParaRPr lang="ar-EG" sz="2700" kern="1200" dirty="0"/>
        </a:p>
      </dsp:txBody>
      <dsp:txXfrm>
        <a:off x="4940247" y="1391482"/>
        <a:ext cx="2029588" cy="962714"/>
      </dsp:txXfrm>
    </dsp:sp>
    <dsp:sp modelId="{653BA873-1C7D-458E-BAD8-32C89D371A9E}">
      <dsp:nvSpPr>
        <dsp:cNvPr id="0" name=""/>
        <dsp:cNvSpPr/>
      </dsp:nvSpPr>
      <dsp:spPr>
        <a:xfrm>
          <a:off x="4185257" y="3502736"/>
          <a:ext cx="2133748" cy="106687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700" kern="1200" dirty="0" smtClean="0"/>
            <a:t>الصوت</a:t>
          </a:r>
          <a:endParaRPr lang="ar-EG" sz="2700" kern="1200" dirty="0"/>
        </a:p>
      </dsp:txBody>
      <dsp:txXfrm>
        <a:off x="4237337" y="3554816"/>
        <a:ext cx="2029588" cy="962714"/>
      </dsp:txXfrm>
    </dsp:sp>
    <dsp:sp modelId="{FE055BB1-8468-4777-81FE-D9504C37F490}">
      <dsp:nvSpPr>
        <dsp:cNvPr id="0" name=""/>
        <dsp:cNvSpPr/>
      </dsp:nvSpPr>
      <dsp:spPr>
        <a:xfrm>
          <a:off x="1910593" y="3502736"/>
          <a:ext cx="2133748" cy="106687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700" kern="1200" dirty="0" smtClean="0"/>
            <a:t>الفيديو</a:t>
          </a:r>
          <a:endParaRPr lang="ar-EG" sz="2700" kern="1200" dirty="0"/>
        </a:p>
      </dsp:txBody>
      <dsp:txXfrm>
        <a:off x="1962673" y="3554816"/>
        <a:ext cx="2029588" cy="962714"/>
      </dsp:txXfrm>
    </dsp:sp>
    <dsp:sp modelId="{FE22EF2C-83FD-4983-86D2-4D2AE986D854}">
      <dsp:nvSpPr>
        <dsp:cNvPr id="0" name=""/>
        <dsp:cNvSpPr/>
      </dsp:nvSpPr>
      <dsp:spPr>
        <a:xfrm>
          <a:off x="1142998" y="1317635"/>
          <a:ext cx="2133748" cy="106687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700" kern="1200" dirty="0" smtClean="0"/>
            <a:t>الالوان</a:t>
          </a:r>
          <a:endParaRPr lang="ar-EG" sz="2700" kern="1200" dirty="0"/>
        </a:p>
      </dsp:txBody>
      <dsp:txXfrm>
        <a:off x="1195078" y="1369715"/>
        <a:ext cx="2029588" cy="9627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>الفرقة الثانية عام شعبة رياضيات وبيولوجى</a:t>
            </a:r>
            <a:br>
              <a:rPr lang="ar-EG" dirty="0" smtClean="0"/>
            </a:br>
            <a:r>
              <a:rPr lang="ar-EG" dirty="0" smtClean="0"/>
              <a:t>مادة حاسب آلى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dirty="0" smtClean="0"/>
              <a:t>المحاضرة الخامسة من توقف الدراسة</a:t>
            </a:r>
          </a:p>
          <a:p>
            <a:r>
              <a:rPr lang="ar-EG" dirty="0" smtClean="0"/>
              <a:t>عنوان المحاضرة الوسائط المتعددة</a:t>
            </a:r>
          </a:p>
          <a:p>
            <a:r>
              <a:rPr lang="ar-EG" dirty="0" smtClean="0"/>
              <a:t>د/رحاب يحيي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8562765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EG" dirty="0" smtClean="0"/>
          </a:p>
          <a:p>
            <a:endParaRPr lang="ar-EG" dirty="0"/>
          </a:p>
          <a:p>
            <a:endParaRPr lang="ar-EG" dirty="0" smtClean="0"/>
          </a:p>
          <a:p>
            <a:endParaRPr lang="ar-EG" dirty="0"/>
          </a:p>
          <a:p>
            <a:endParaRPr lang="ar-EG" dirty="0" smtClean="0"/>
          </a:p>
          <a:p>
            <a:endParaRPr lang="ar-EG" dirty="0"/>
          </a:p>
          <a:p>
            <a:r>
              <a:rPr lang="ar-EG" dirty="0" smtClean="0"/>
              <a:t>تابع المحاضرة القادمة</a:t>
            </a:r>
            <a:endParaRPr lang="ar-EG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" y="1733550"/>
            <a:ext cx="8401050" cy="339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069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تعريف الوسائط المتعددة </a:t>
            </a:r>
            <a:r>
              <a:rPr lang="en-US" dirty="0" smtClean="0"/>
              <a:t>Multimedia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هى استعمال عدة أجهزة مختلفة لحمل المعلومة وتقديمها مثل النص ، الصوت ، الرسومات ، والصور المتحركة ، الفيديو ، التطبيقات التفاعلية ، ويساهم ذلك فى تحقيق متعه للمتعلم ويمكن استخدمها من خلال </a:t>
            </a:r>
            <a:r>
              <a:rPr lang="en-US" dirty="0" smtClean="0"/>
              <a:t>CD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404983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الوسائط المتعددة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 هى أرقى طرق تنظيم الاستفادة الكاملة من الامكانات التكنولوجية لتحقيق أفضل النتائج العلمية والتعليمية فى كل التخصصات العلمية </a:t>
            </a:r>
          </a:p>
          <a:p>
            <a:r>
              <a:rPr lang="ar-EG" dirty="0" smtClean="0"/>
              <a:t>وهو خليط من شرائط الفيديو والكاست والكتيبات التى تستخدم كمواد تعليميه لتنفيذ مايسمى بالتعليم عن بعد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285326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عناصر برامج الوسائط المتعددة </a:t>
            </a:r>
            <a:endParaRPr lang="ar-E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2772787"/>
              </p:ext>
            </p:extLst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5401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50008"/>
          </a:xfrm>
        </p:spPr>
        <p:txBody>
          <a:bodyPr/>
          <a:lstStyle/>
          <a:p>
            <a:r>
              <a:rPr lang="ar-E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أ- النص المكتوب</a:t>
            </a:r>
          </a:p>
          <a:p>
            <a:pPr marL="64008" indent="0">
              <a:buNone/>
            </a:pPr>
            <a:r>
              <a:rPr lang="ar-EG" dirty="0"/>
              <a:t>و</a:t>
            </a:r>
            <a:r>
              <a:rPr lang="ar-EG" dirty="0" smtClean="0"/>
              <a:t>هو المادة التعليمية التى تقدم للمتعلم وشروطها :</a:t>
            </a:r>
          </a:p>
          <a:p>
            <a:r>
              <a:rPr lang="ar-EG" dirty="0" smtClean="0"/>
              <a:t>1-أن يكون الخط واضح</a:t>
            </a:r>
          </a:p>
          <a:p>
            <a:r>
              <a:rPr lang="ar-EG" dirty="0" smtClean="0"/>
              <a:t>2-أن لايقل حجم الخط للنقاط المتعددة عن 28</a:t>
            </a:r>
          </a:p>
          <a:p>
            <a:r>
              <a:rPr lang="ar-EG" dirty="0" smtClean="0"/>
              <a:t>3- أن لايقل حجم خط العنوانين عن 40</a:t>
            </a:r>
          </a:p>
          <a:p>
            <a:r>
              <a:rPr lang="ar-EG" dirty="0" smtClean="0"/>
              <a:t>4- لايزيد النقاط بكل شريحة عن 6 نقاط</a:t>
            </a:r>
          </a:p>
          <a:p>
            <a:r>
              <a:rPr lang="ar-EG" dirty="0" smtClean="0"/>
              <a:t>5- الحروف المائلة تكون فى كتابه الاقتباسات والاستشهادات 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954932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305800" cy="5769008"/>
          </a:xfrm>
        </p:spPr>
        <p:txBody>
          <a:bodyPr>
            <a:normAutofit lnSpcReduction="10000"/>
          </a:bodyPr>
          <a:lstStyle/>
          <a:p>
            <a:pPr marL="64008" indent="0">
              <a:buNone/>
            </a:pPr>
            <a:r>
              <a:rPr lang="ar-EG" dirty="0" smtClean="0"/>
              <a:t>ب -الصور :</a:t>
            </a:r>
          </a:p>
          <a:p>
            <a:pPr marL="64008" indent="0">
              <a:buNone/>
            </a:pPr>
            <a:r>
              <a:rPr lang="ar-EG" dirty="0" smtClean="0"/>
              <a:t>ويمكن إدراجها من صورة محفوظة من الانترنت أو من ملف بوربوينت أو من ملف ببرنامج النصوص</a:t>
            </a:r>
          </a:p>
          <a:p>
            <a:pPr marL="64008" indent="0">
              <a:buNone/>
            </a:pPr>
            <a:endParaRPr lang="ar-EG" dirty="0"/>
          </a:p>
          <a:p>
            <a:pPr marL="64008" indent="0">
              <a:buNone/>
            </a:pPr>
            <a:r>
              <a:rPr lang="ar-EG" dirty="0" smtClean="0"/>
              <a:t>ج- الصوت :</a:t>
            </a:r>
          </a:p>
          <a:p>
            <a:pPr marL="64008" indent="0">
              <a:buNone/>
            </a:pPr>
            <a:r>
              <a:rPr lang="ar-EG" dirty="0" smtClean="0"/>
              <a:t>ممكن أن يكون الصوت قراءة للنص أو مؤثرات صوتية</a:t>
            </a:r>
          </a:p>
          <a:p>
            <a:pPr marL="64008" indent="0">
              <a:buNone/>
            </a:pPr>
            <a:endParaRPr lang="ar-EG" dirty="0"/>
          </a:p>
          <a:p>
            <a:pPr marL="64008" indent="0">
              <a:buNone/>
            </a:pPr>
            <a:r>
              <a:rPr lang="ar-EG" dirty="0" smtClean="0"/>
              <a:t>د- الصور المتحركة أو الفيديو </a:t>
            </a:r>
          </a:p>
          <a:p>
            <a:pPr marL="64008" indent="0">
              <a:buNone/>
            </a:pPr>
            <a:endParaRPr lang="ar-EG" dirty="0"/>
          </a:p>
          <a:p>
            <a:pPr marL="64008" indent="0">
              <a:buNone/>
            </a:pPr>
            <a:r>
              <a:rPr lang="ar-EG" dirty="0" smtClean="0"/>
              <a:t>ه- الألوان :</a:t>
            </a:r>
          </a:p>
          <a:p>
            <a:pPr marL="64008" indent="0">
              <a:buNone/>
            </a:pPr>
            <a:r>
              <a:rPr lang="ar-EG" dirty="0" smtClean="0"/>
              <a:t>ويجب أن تكون متناسقة وواضحة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264483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إنشاء مشروع وسائط متعددة</a:t>
            </a:r>
            <a:br>
              <a:rPr lang="ar-EG" dirty="0" smtClean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07008"/>
          </a:xfrm>
        </p:spPr>
        <p:txBody>
          <a:bodyPr>
            <a:normAutofit lnSpcReduction="10000"/>
          </a:bodyPr>
          <a:lstStyle/>
          <a:p>
            <a:r>
              <a:rPr lang="ar-EG" dirty="0" smtClean="0"/>
              <a:t>يشبه إنشاء مشروع وسائط متعددة الفيلم السينمائى</a:t>
            </a:r>
          </a:p>
          <a:p>
            <a:r>
              <a:rPr lang="ar-EG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نقاط أساسية يجب أخذها فى الاعتبار عند إعداد أى مشروع فى الوسائط المتعددة</a:t>
            </a:r>
          </a:p>
          <a:p>
            <a:r>
              <a:rPr lang="ar-EG" dirty="0" smtClean="0"/>
              <a:t>1-تحديد هدف المشروع</a:t>
            </a:r>
          </a:p>
          <a:p>
            <a:r>
              <a:rPr lang="ar-EG" dirty="0" smtClean="0"/>
              <a:t>2- التخطيط الجيد</a:t>
            </a:r>
          </a:p>
          <a:p>
            <a:r>
              <a:rPr lang="ar-EG" dirty="0" smtClean="0"/>
              <a:t>3- تحديد التكاليف</a:t>
            </a:r>
          </a:p>
          <a:p>
            <a:r>
              <a:rPr lang="ar-EG" dirty="0" smtClean="0"/>
              <a:t>4- تحديد المشاركين بالمشروع</a:t>
            </a:r>
          </a:p>
          <a:p>
            <a:r>
              <a:rPr lang="ar-EG" dirty="0" smtClean="0"/>
              <a:t>5- تنفيذ المشروع</a:t>
            </a:r>
          </a:p>
          <a:p>
            <a:r>
              <a:rPr lang="ar-EG" dirty="0" smtClean="0"/>
              <a:t>6- توزيع المشروع عن طريق </a:t>
            </a:r>
            <a:r>
              <a:rPr lang="en-US" dirty="0" smtClean="0"/>
              <a:t>CD</a:t>
            </a:r>
            <a:r>
              <a:rPr lang="ar-EG" dirty="0" smtClean="0"/>
              <a:t> أو الانترنت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195476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EG" dirty="0" smtClean="0"/>
              <a:t>المكونات اللازمة لتنفيذ مشروع وسائط متعددة</a:t>
            </a:r>
            <a:br>
              <a:rPr lang="ar-EG" dirty="0" smtClean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1- الافكار</a:t>
            </a:r>
          </a:p>
          <a:p>
            <a:r>
              <a:rPr lang="ar-EG" dirty="0" smtClean="0"/>
              <a:t>2-المكونات المادية للكمبيوتر </a:t>
            </a:r>
          </a:p>
          <a:p>
            <a:r>
              <a:rPr lang="ar-EG" dirty="0" smtClean="0"/>
              <a:t>3- توفر كارت صوت وكارت فيديو بالكمبيوتر</a:t>
            </a:r>
          </a:p>
          <a:p>
            <a:r>
              <a:rPr lang="ar-EG" dirty="0" smtClean="0"/>
              <a:t>4-ماسح ضوئي</a:t>
            </a:r>
          </a:p>
          <a:p>
            <a:r>
              <a:rPr lang="ar-EG" dirty="0" smtClean="0"/>
              <a:t>5—البرامج اللازمة لتنفيذ مشروع الوسائط مثل برنامج البوربوينت والفلاش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088923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ar-EG" sz="3200" dirty="0" smtClean="0"/>
              <a:t>خطوات انتاج برامج الوسائط المتعددة</a:t>
            </a:r>
            <a:endParaRPr lang="ar-EG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85800"/>
            <a:ext cx="8763000" cy="5943600"/>
          </a:xfrm>
        </p:spPr>
      </p:pic>
    </p:spTree>
    <p:extLst>
      <p:ext uri="{BB962C8B-B14F-4D97-AF65-F5344CB8AC3E}">
        <p14:creationId xmlns:p14="http://schemas.microsoft.com/office/powerpoint/2010/main" val="3139084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</TotalTime>
  <Words>279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Verve</vt:lpstr>
      <vt:lpstr>الفرقة الثانية عام شعبة رياضيات وبيولوجى مادة حاسب آلى</vt:lpstr>
      <vt:lpstr>تعريف الوسائط المتعددة Multimedia</vt:lpstr>
      <vt:lpstr>الوسائط المتعددة </vt:lpstr>
      <vt:lpstr>عناصر برامج الوسائط المتعددة </vt:lpstr>
      <vt:lpstr>PowerPoint Presentation</vt:lpstr>
      <vt:lpstr>PowerPoint Presentation</vt:lpstr>
      <vt:lpstr>إنشاء مشروع وسائط متعددة </vt:lpstr>
      <vt:lpstr>المكونات اللازمة لتنفيذ مشروع وسائط متعددة </vt:lpstr>
      <vt:lpstr>خطوات انتاج برامج الوسائط المتعددة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الفرقة الثانية عام شعبة رياضيات وبيولوجى مادة حاسب آلى</dc:title>
  <dc:creator>etc</dc:creator>
  <cp:lastModifiedBy>etc</cp:lastModifiedBy>
  <cp:revision>4</cp:revision>
  <dcterms:created xsi:type="dcterms:W3CDTF">2006-08-16T00:00:00Z</dcterms:created>
  <dcterms:modified xsi:type="dcterms:W3CDTF">2020-04-12T17:36:16Z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